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5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439E452-87DC-42C6-9E46-27BA7E2B6EE8}">
          <p14:sldIdLst>
            <p14:sldId id="29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829"/>
    <p:restoredTop sz="94541"/>
  </p:normalViewPr>
  <p:slideViewPr>
    <p:cSldViewPr snapToGrid="0" snapToObjects="1" showGuides="1">
      <p:cViewPr varScale="1">
        <p:scale>
          <a:sx n="84" d="100"/>
          <a:sy n="84" d="100"/>
        </p:scale>
        <p:origin x="1829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8ACEDD-6FC9-43B4-AC1F-C4AF893FA8B0}" type="datetimeFigureOut">
              <a:rPr lang="en-US" smtClean="0"/>
              <a:t>2/17/2020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58D8AA-ABEA-488A-9963-15F14E16DF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5091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BB21C-B8C4-D542-A5C1-769FC8A4ED97}" type="datetimeFigureOut">
              <a:rPr lang="en-US" smtClean="0"/>
              <a:t>2/17/2020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3AB0F-B026-5341-A6CC-07B3AC9583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519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BB21C-B8C4-D542-A5C1-769FC8A4ED97}" type="datetimeFigureOut">
              <a:rPr lang="en-US" smtClean="0"/>
              <a:t>2/17/2020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3AB0F-B026-5341-A6CC-07B3AC9583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660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BB21C-B8C4-D542-A5C1-769FC8A4ED97}" type="datetimeFigureOut">
              <a:rPr lang="en-US" smtClean="0"/>
              <a:t>2/17/2020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3AB0F-B026-5341-A6CC-07B3AC9583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256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BB21C-B8C4-D542-A5C1-769FC8A4ED97}" type="datetimeFigureOut">
              <a:rPr lang="en-US" smtClean="0"/>
              <a:t>2/17/2020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3AB0F-B026-5341-A6CC-07B3AC9583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8440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BB21C-B8C4-D542-A5C1-769FC8A4ED97}" type="datetimeFigureOut">
              <a:rPr lang="en-US" smtClean="0"/>
              <a:t>2/17/2020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3AB0F-B026-5341-A6CC-07B3AC9583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0576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BB21C-B8C4-D542-A5C1-769FC8A4ED97}" type="datetimeFigureOut">
              <a:rPr lang="en-US" smtClean="0"/>
              <a:t>2/17/2020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3AB0F-B026-5341-A6CC-07B3AC9583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625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BB21C-B8C4-D542-A5C1-769FC8A4ED97}" type="datetimeFigureOut">
              <a:rPr lang="en-US" smtClean="0"/>
              <a:t>2/17/2020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3AB0F-B026-5341-A6CC-07B3AC9583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984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BB21C-B8C4-D542-A5C1-769FC8A4ED97}" type="datetimeFigureOut">
              <a:rPr lang="en-US" smtClean="0"/>
              <a:t>2/17/2020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3AB0F-B026-5341-A6CC-07B3AC9583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300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BB21C-B8C4-D542-A5C1-769FC8A4ED97}" type="datetimeFigureOut">
              <a:rPr lang="en-US" smtClean="0"/>
              <a:t>2/17/2020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3AB0F-B026-5341-A6CC-07B3AC9583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799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BB21C-B8C4-D542-A5C1-769FC8A4ED97}" type="datetimeFigureOut">
              <a:rPr lang="en-US" smtClean="0"/>
              <a:t>2/17/2020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3AB0F-B026-5341-A6CC-07B3AC9583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0333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BB21C-B8C4-D542-A5C1-769FC8A4ED97}" type="datetimeFigureOut">
              <a:rPr lang="en-US" smtClean="0"/>
              <a:t>2/17/2020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3AB0F-B026-5341-A6CC-07B3AC9583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401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BBB21C-B8C4-D542-A5C1-769FC8A4ED97}" type="datetimeFigureOut">
              <a:rPr lang="en-US" smtClean="0"/>
              <a:t>2/17/2020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73AB0F-B026-5341-A6CC-07B3AC9583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408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010843" y="6492875"/>
            <a:ext cx="2057400" cy="365125"/>
          </a:xfrm>
        </p:spPr>
        <p:txBody>
          <a:bodyPr/>
          <a:lstStyle/>
          <a:p>
            <a:fld id="{E077456D-C3EE-44BA-AD22-7EE3898C46B6}" type="slidenum">
              <a:rPr kumimoji="1" lang="ja-JP" altLang="en-US" smtClean="0"/>
              <a:pPr/>
              <a:t>1</a:t>
            </a:fld>
            <a:endParaRPr kumimoji="1" lang="ja-JP" alt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1707718" y="1111186"/>
            <a:ext cx="5943600" cy="4833696"/>
            <a:chOff x="1872310" y="1321498"/>
            <a:chExt cx="5943600" cy="4833696"/>
          </a:xfrm>
        </p:grpSpPr>
        <p:sp>
          <p:nvSpPr>
            <p:cNvPr id="21" name="Rectangle 20"/>
            <p:cNvSpPr/>
            <p:nvPr/>
          </p:nvSpPr>
          <p:spPr>
            <a:xfrm>
              <a:off x="2205194" y="5755084"/>
              <a:ext cx="513153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altLang="en-US" b="1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Cryptosporidium </a:t>
              </a:r>
              <a:r>
                <a:rPr lang="en-US" altLang="en-US" b="1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parvum</a:t>
              </a:r>
              <a:r>
                <a:rPr lang="en-US" altLang="en-US" b="1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20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subtypes</a:t>
              </a:r>
              <a:r>
                <a:rPr lang="en-US" altLang="en-US" b="1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in </a:t>
              </a:r>
              <a:r>
                <a:rPr lang="en-US" alt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hosts</a:t>
              </a:r>
              <a:endParaRPr lang="id-ID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4" name="Resim 1"/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72310" y="1321498"/>
              <a:ext cx="5943600" cy="42881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21583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1687</TotalTime>
  <Words>6</Words>
  <Application>Microsoft Office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Windows User</cp:lastModifiedBy>
  <cp:revision>129</cp:revision>
  <dcterms:created xsi:type="dcterms:W3CDTF">2019-06-14T00:16:50Z</dcterms:created>
  <dcterms:modified xsi:type="dcterms:W3CDTF">2020-02-17T12:41:07Z</dcterms:modified>
</cp:coreProperties>
</file>